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75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272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012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7860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7274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23171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7232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0286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5869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2505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4683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2084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E2A9D9-65C7-4FA8-BDD3-B00E8F1C78BF}" type="datetimeFigureOut">
              <a:rPr lang="en-US" smtClean="0"/>
              <a:t>1/28/2012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A18938-E926-4A9E-8560-7957ED14C90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8988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4294967295"/>
          </p:nvPr>
        </p:nvSpPr>
        <p:spPr>
          <a:xfrm>
            <a:off x="3581400" y="1295400"/>
            <a:ext cx="5105400" cy="1416269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Augmentative Language Learning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to Ponder in Goal Writing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11553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Points to ponder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457200" y="1219200"/>
            <a:ext cx="4038600" cy="4428657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We need measureable outcomes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Most classrooms set up teacher instructing, students responding</a:t>
            </a:r>
          </a:p>
          <a:p>
            <a:endParaRPr lang="en-US" dirty="0" smtClean="0"/>
          </a:p>
          <a:p>
            <a:r>
              <a:rPr lang="en-US" dirty="0" smtClean="0"/>
              <a:t>Answering questions is the focus of language instruction natural process of language learning disrupted.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4572000" y="1143000"/>
            <a:ext cx="4267200" cy="4724400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Need to measure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Pragmatic </a:t>
            </a:r>
            <a:r>
              <a:rPr lang="en-US" dirty="0" smtClean="0">
                <a:solidFill>
                  <a:schemeClr val="tx1"/>
                </a:solidFill>
              </a:rPr>
              <a:t>Use not quantity</a:t>
            </a:r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>
                <a:solidFill>
                  <a:schemeClr val="tx1"/>
                </a:solidFill>
              </a:rPr>
              <a:t>Need to follow child’s lead</a:t>
            </a: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Child needs to be an active participant questions make them passive learners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4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Problems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066800"/>
            <a:ext cx="8610600" cy="54102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Being too narrow in writing the measurable outcome of a goal that states what a child must say and how often he must say it, can lead to inappropriate instruction and decreased opportunities for learning.</a:t>
            </a:r>
          </a:p>
          <a:p>
            <a:r>
              <a:rPr lang="en-US" dirty="0" smtClean="0"/>
              <a:t>We need to insure that we don’t mix content and communication in the same goal. ( example of wrong goal “ During snack Johnny will request a drink 4 out of 5 times.”  “ During a reading activity Johnny will respond to a who question with 80% accuracy.”</a:t>
            </a:r>
          </a:p>
        </p:txBody>
      </p:sp>
    </p:spTree>
    <p:extLst>
      <p:ext uri="{BB962C8B-B14F-4D97-AF65-F5344CB8AC3E}">
        <p14:creationId xmlns:p14="http://schemas.microsoft.com/office/powerpoint/2010/main" val="1868131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we should write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Incorporate flexibility for the child to say what they want to say when they want to say it</a:t>
            </a:r>
          </a:p>
          <a:p>
            <a:r>
              <a:rPr lang="en-US" dirty="0" smtClean="0"/>
              <a:t>Increases the appropriateness of language use, not just quantity.</a:t>
            </a:r>
          </a:p>
          <a:p>
            <a:r>
              <a:rPr lang="en-US" dirty="0" smtClean="0"/>
              <a:t>Increase the ability of the child to communicate a broad range of communicative functions to express real ideas in real situations.</a:t>
            </a:r>
          </a:p>
          <a:p>
            <a:r>
              <a:rPr lang="en-US" dirty="0" smtClean="0"/>
              <a:t>Progress for communication development is more appropriately observed in natural contexts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31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Language Sample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>
            <a:normAutofit/>
          </a:bodyPr>
          <a:lstStyle/>
          <a:p>
            <a:r>
              <a:rPr lang="en-US" dirty="0" smtClean="0"/>
              <a:t>You can do language sample within natural contexts</a:t>
            </a:r>
          </a:p>
          <a:p>
            <a:r>
              <a:rPr lang="en-US" dirty="0" smtClean="0"/>
              <a:t>Can be evaluated in a variety of ways</a:t>
            </a:r>
          </a:p>
          <a:p>
            <a:pPr lvl="1"/>
            <a:r>
              <a:rPr lang="en-US" dirty="0" smtClean="0"/>
              <a:t>Level of initiation vs. responding</a:t>
            </a:r>
          </a:p>
          <a:p>
            <a:pPr lvl="1"/>
            <a:r>
              <a:rPr lang="en-US" dirty="0" smtClean="0"/>
              <a:t>Variety and type of communicative functions</a:t>
            </a:r>
          </a:p>
          <a:p>
            <a:pPr lvl="1"/>
            <a:r>
              <a:rPr lang="en-US" dirty="0" smtClean="0"/>
              <a:t>Length and complexity of utterance</a:t>
            </a:r>
          </a:p>
          <a:p>
            <a:pPr lvl="1"/>
            <a:r>
              <a:rPr lang="en-US" dirty="0" smtClean="0"/>
              <a:t>Conversational turn taking and pragmatic skills</a:t>
            </a:r>
          </a:p>
          <a:p>
            <a:r>
              <a:rPr lang="en-US" dirty="0" smtClean="0"/>
              <a:t>It may take a longer time to sample for emergent aided communicators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1747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goals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143000"/>
            <a:ext cx="8686800" cy="4983163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en-US" dirty="0" smtClean="0"/>
              <a:t>Within natural contexts, Johnny will initiate use of the communication system by one of the following methods ( state what is appropriate for child) and attempt to communicate something.( Measurement is increase in frequency over baseline).</a:t>
            </a:r>
          </a:p>
          <a:p>
            <a:pPr algn="just"/>
            <a:r>
              <a:rPr lang="en-US" dirty="0" smtClean="0"/>
              <a:t>Within natural contexts throughout the day Johnny will use an increasing number of communicative functions or intents expressively with his communication system.</a:t>
            </a:r>
          </a:p>
          <a:p>
            <a:pPr algn="just"/>
            <a:r>
              <a:rPr lang="en-US" dirty="0" smtClean="0"/>
              <a:t>Within natural contexts Johnny will use an increasing amount of vocabulary to express intents as measured through a language sample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31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 goals Rubric</a:t>
            </a:r>
            <a:endParaRPr lang="en-US" dirty="0"/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914400"/>
            <a:ext cx="9144000" cy="594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7403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mall Talk.avi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8248" y="167826"/>
            <a:ext cx="8172352" cy="5958337"/>
          </a:xfrm>
        </p:spPr>
      </p:pic>
    </p:spTree>
    <p:extLst>
      <p:ext uri="{BB962C8B-B14F-4D97-AF65-F5344CB8AC3E}">
        <p14:creationId xmlns:p14="http://schemas.microsoft.com/office/powerpoint/2010/main" val="639083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362</Words>
  <Application>Microsoft Office PowerPoint</Application>
  <PresentationFormat>On-screen Show (4:3)</PresentationFormat>
  <Paragraphs>36</Paragraphs>
  <Slides>8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Points to Ponder in Goal Writing</vt:lpstr>
      <vt:lpstr>Points to ponder</vt:lpstr>
      <vt:lpstr>Problems</vt:lpstr>
      <vt:lpstr>How we should write goals</vt:lpstr>
      <vt:lpstr>Language Sample</vt:lpstr>
      <vt:lpstr>Sample goals</vt:lpstr>
      <vt:lpstr>Sample goals Rubric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Points to Ponder in Goal Writing</dc:title>
  <dc:creator>Patricia</dc:creator>
  <cp:lastModifiedBy>Patricia</cp:lastModifiedBy>
  <cp:revision>1</cp:revision>
  <dcterms:created xsi:type="dcterms:W3CDTF">2012-01-28T19:46:58Z</dcterms:created>
  <dcterms:modified xsi:type="dcterms:W3CDTF">2012-01-28T19:47:52Z</dcterms:modified>
</cp:coreProperties>
</file>